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60" r:id="rId2"/>
    <p:sldId id="263" r:id="rId3"/>
    <p:sldId id="264" r:id="rId4"/>
    <p:sldId id="266" r:id="rId5"/>
    <p:sldId id="267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65" r:id="rId15"/>
  </p:sldIdLst>
  <p:sldSz cx="9144000" cy="6858000" type="screen4x3"/>
  <p:notesSz cx="7099300" cy="10234613"/>
  <p:custDataLst>
    <p:tags r:id="rId18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3456" y="1128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5400" dirty="0" smtClean="0"/>
              <a:t>Remote Rendering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de-AT" sz="2800" b="0" dirty="0"/>
              <a:t>VU Echtzeit-Visualisierung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David </a:t>
            </a:r>
            <a:r>
              <a:rPr lang="en-US" dirty="0" err="1" smtClean="0"/>
              <a:t>Pfaher</a:t>
            </a:r>
            <a:r>
              <a:rPr lang="en-US" dirty="0" smtClean="0"/>
              <a:t> and Bernhard Rainer</a:t>
            </a:r>
            <a:endParaRPr 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8464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Demo</a:t>
            </a:r>
            <a:endParaRPr lang="en-US" dirty="0"/>
          </a:p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b="1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11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48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Communication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AT" dirty="0"/>
              <a:t>High </a:t>
            </a:r>
            <a:r>
              <a:rPr lang="de-AT" dirty="0" err="1"/>
              <a:t>level</a:t>
            </a:r>
            <a:r>
              <a:rPr lang="de-AT" dirty="0"/>
              <a:t> </a:t>
            </a:r>
            <a:r>
              <a:rPr lang="de-AT" dirty="0" err="1"/>
              <a:t>scripting</a:t>
            </a:r>
            <a:r>
              <a:rPr lang="de-AT" dirty="0"/>
              <a:t> </a:t>
            </a:r>
            <a:r>
              <a:rPr lang="de-AT" dirty="0" smtClean="0"/>
              <a:t>API</a:t>
            </a:r>
          </a:p>
          <a:p>
            <a:pPr lvl="1"/>
            <a:r>
              <a:rPr lang="en-US" dirty="0" smtClean="0"/>
              <a:t>Super simple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pPr lvl="1"/>
            <a:r>
              <a:rPr lang="en-US" dirty="0" smtClean="0"/>
              <a:t>Only UDP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de-AT" dirty="0" smtClean="0"/>
          </a:p>
          <a:p>
            <a:r>
              <a:rPr lang="en-US" dirty="0" smtClean="0"/>
              <a:t>Low Level API</a:t>
            </a:r>
          </a:p>
          <a:p>
            <a:pPr lvl="1"/>
            <a:r>
              <a:rPr lang="en-US" dirty="0" smtClean="0"/>
              <a:t>More Configuration possibilities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But complex </a:t>
            </a:r>
            <a:endParaRPr lang="de-AT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87" y="2097087"/>
            <a:ext cx="3810000" cy="3095625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94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Communication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8856662" cy="266496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6DD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//create configuration containing one reliable 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m_CommunicationChannel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m_Config.</a:t>
            </a:r>
            <a:r>
              <a:rPr lang="de-AT" sz="28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QosType.</a:t>
            </a:r>
            <a:r>
              <a:rPr lang="de-AT" sz="2800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UnreliableFragmented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A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79389" y="3573016"/>
            <a:ext cx="8856662" cy="2808734"/>
          </a:xfrm>
        </p:spPr>
        <p:txBody>
          <a:bodyPr/>
          <a:lstStyle/>
          <a:p>
            <a:r>
              <a:rPr lang="en-US" dirty="0" smtClean="0"/>
              <a:t>Relatively easy channel configuration.</a:t>
            </a:r>
          </a:p>
          <a:p>
            <a:r>
              <a:rPr lang="en-US" dirty="0" smtClean="0"/>
              <a:t>Also possible to configure maximal number of connections.</a:t>
            </a:r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778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Conclusions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Transfer of Textures over Network is the Bottleneck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Huge Volume Data Sets</a:t>
            </a:r>
          </a:p>
          <a:p>
            <a:pPr eaLnBrk="1" hangingPunct="1"/>
            <a:r>
              <a:rPr lang="en-US" sz="2800" dirty="0" smtClean="0"/>
              <a:t>Portable Devices for Patience Communication (Tablets…)</a:t>
            </a: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1275654"/>
            <a:ext cx="4376737" cy="4738492"/>
          </a:xfrm>
        </p:spPr>
      </p:pic>
    </p:spTree>
    <p:extLst>
      <p:ext uri="{BB962C8B-B14F-4D97-AF65-F5344CB8AC3E}">
        <p14:creationId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r>
              <a:rPr lang="en-US" dirty="0" smtClean="0"/>
              <a:t>Demo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Demo</a:t>
            </a:r>
            <a:r>
              <a:rPr lang="en-US" dirty="0" smtClean="0"/>
              <a:t>!!</a:t>
            </a:r>
            <a:endParaRPr lang="en-US" b="1" dirty="0"/>
          </a:p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14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 – Client Nodes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5</a:t>
            </a:fld>
            <a:endParaRPr lang="de-AT" dirty="0"/>
          </a:p>
        </p:txBody>
      </p:sp>
      <p:pic>
        <p:nvPicPr>
          <p:cNvPr id="3" name="2016-06-05_16-42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908720"/>
            <a:ext cx="8136904" cy="54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</a:t>
            </a:r>
            <a:r>
              <a:rPr lang="en-US" dirty="0"/>
              <a:t> – Client Nodes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6</a:t>
            </a:fld>
            <a:endParaRPr lang="de-AT" dirty="0"/>
          </a:p>
        </p:txBody>
      </p:sp>
      <p:pic>
        <p:nvPicPr>
          <p:cNvPr id="2" name="2016-06-05_16-50-4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980728"/>
            <a:ext cx="6571869" cy="52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 - Server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7</a:t>
            </a:fld>
            <a:endParaRPr lang="de-AT" dirty="0"/>
          </a:p>
        </p:txBody>
      </p:sp>
      <p:pic>
        <p:nvPicPr>
          <p:cNvPr id="3" name="2016-06-05_17-04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683" y="908720"/>
            <a:ext cx="6869459" cy="53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Demo</a:t>
            </a:r>
            <a:endParaRPr lang="en-US" dirty="0"/>
          </a:p>
          <a:p>
            <a:pPr eaLnBrk="1" hangingPunct="1"/>
            <a:r>
              <a:rPr lang="en-US" b="1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8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3340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6896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200</Words>
  <Application>Microsoft Office PowerPoint</Application>
  <PresentationFormat>On-screen Show (4:3)</PresentationFormat>
  <Paragraphs>65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Courier New</vt:lpstr>
      <vt:lpstr>Times New Roman</vt:lpstr>
      <vt:lpstr>Wingdings</vt:lpstr>
      <vt:lpstr>Blends</vt:lpstr>
      <vt:lpstr>Remote Rendering VU Echtzeit-Visualisierung</vt:lpstr>
      <vt:lpstr>Motivation</vt:lpstr>
      <vt:lpstr>Outline</vt:lpstr>
      <vt:lpstr>Outline</vt:lpstr>
      <vt:lpstr>Results – Client Nodes</vt:lpstr>
      <vt:lpstr>Results – Client Nodes</vt:lpstr>
      <vt:lpstr>Results - Server</vt:lpstr>
      <vt:lpstr>Outline</vt:lpstr>
      <vt:lpstr>Screen Tiling</vt:lpstr>
      <vt:lpstr>Screen Tiling</vt:lpstr>
      <vt:lpstr>Outline</vt:lpstr>
      <vt:lpstr>Network Communication</vt:lpstr>
      <vt:lpstr>Network Communication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2016-06-05T15:21:08Z</dcterms:modified>
</cp:coreProperties>
</file>